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0693400" cy="15122525"/>
  <p:notesSz cx="6797675" cy="9928225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6" y="-1664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27/5/2024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27/5/2024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27/5/2024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27/5/2024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27/5/2024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27/5/2024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27/5/2024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27/5/2024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27/5/2024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27/5/2024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27/5/2024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10701338" cy="15120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27/5/2024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738189" y="3672830"/>
            <a:ext cx="93542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enterprise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ΥΠΟ ΣΥΣΤΑΣΗ ΚΟΥΚΟΥΛΑ Μ. ΚΟΥΚΟΥΛΑΣ Ε. ΙΚΕ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based in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NOTIO AIGAIO region, has joined the Action “Supporting the Establishment and Operation of New SMEs in the tourism sector” with a total budget of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689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million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€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500,6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million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from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EPAnEK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and 188,4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million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from Regional Operational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Programmes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). The Action aims at supporting tourism entrepreneurship by establishing new very small, small and medium - sized enterprises  in the tourism sector.</a:t>
            </a: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investment’s total budget is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400.000 €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out of which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200.000 €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is public expenditure. The Action is co-financed by Greece and the European Union - European Regional Development Fund.</a:t>
            </a:r>
          </a:p>
          <a:p>
            <a:pPr algn="just"/>
            <a:endParaRPr lang="el-GR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738189" y="5270350"/>
            <a:ext cx="933568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approved </a:t>
            </a:r>
            <a:r>
              <a:rPr lang="en-US" sz="1200" b="1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subsidised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Business Plan includes expenditures on the following categories:</a:t>
            </a:r>
            <a:endParaRPr lang="el-GR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Buildings, other facilities and surrounding area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Machinery, installations and environmental protection equipment along with energy and water saving equipment.</a:t>
            </a: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endParaRPr lang="el-GR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endParaRPr lang="el-GR" sz="1200" b="1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200" b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Through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participation in the Action, the enterprise achieved: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Competitiveness improvement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Increase of profitability 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Reinforcing an extrovert business profile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Market expenditure by adopting new products and services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Creating better quality products and services 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Increasing productivity and improvement of operational procedures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Reinforcing entrepreneurship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Creating / maintaining job positions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Other …………………………………………………………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support of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EPAnEK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proved beneficial, not only for the enterprise but for the competitiveness of the national as well as the local economy. </a:t>
            </a: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236</Words>
  <Application>Microsoft Office PowerPoint</Application>
  <PresentationFormat>Προσαρμογή</PresentationFormat>
  <Paragraphs>20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Παρουσίαση του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Harris Loukaras L-A</cp:lastModifiedBy>
  <cp:revision>64</cp:revision>
  <cp:lastPrinted>2019-12-05T14:32:32Z</cp:lastPrinted>
  <dcterms:created xsi:type="dcterms:W3CDTF">2018-02-13T12:16:57Z</dcterms:created>
  <dcterms:modified xsi:type="dcterms:W3CDTF">2024-05-27T12:32:34Z</dcterms:modified>
</cp:coreProperties>
</file>